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65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311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81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9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38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89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047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71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02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28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82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D3BC1-CC3D-495F-8430-34BD0EF7B481}" type="datetimeFigureOut">
              <a:rPr lang="zh-CN" altLang="en-US" smtClean="0"/>
              <a:t>2023/8/14/Mon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39175-4AD4-4EBF-94D9-BA4E97486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22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33" Type="http://schemas.openxmlformats.org/officeDocument/2006/relationships/image" Target="../media/image72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8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74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9" Type="http://schemas.openxmlformats.org/officeDocument/2006/relationships/image" Target="../media/image140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41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31" Type="http://schemas.openxmlformats.org/officeDocument/2006/relationships/image" Target="../media/image132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167.png"/><Relationship Id="rId39" Type="http://schemas.openxmlformats.org/officeDocument/2006/relationships/image" Target="../media/image180.png"/><Relationship Id="rId21" Type="http://schemas.openxmlformats.org/officeDocument/2006/relationships/image" Target="../media/image162.png"/><Relationship Id="rId34" Type="http://schemas.openxmlformats.org/officeDocument/2006/relationships/image" Target="../media/image175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29" Type="http://schemas.openxmlformats.org/officeDocument/2006/relationships/image" Target="../media/image170.png"/><Relationship Id="rId41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32" Type="http://schemas.openxmlformats.org/officeDocument/2006/relationships/image" Target="../media/image173.png"/><Relationship Id="rId37" Type="http://schemas.openxmlformats.org/officeDocument/2006/relationships/image" Target="../media/image178.png"/><Relationship Id="rId40" Type="http://schemas.openxmlformats.org/officeDocument/2006/relationships/image" Target="../media/image181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28" Type="http://schemas.openxmlformats.org/officeDocument/2006/relationships/image" Target="../media/image169.png"/><Relationship Id="rId36" Type="http://schemas.openxmlformats.org/officeDocument/2006/relationships/image" Target="../media/image177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31" Type="http://schemas.openxmlformats.org/officeDocument/2006/relationships/image" Target="../media/image172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Relationship Id="rId27" Type="http://schemas.openxmlformats.org/officeDocument/2006/relationships/image" Target="../media/image168.png"/><Relationship Id="rId30" Type="http://schemas.openxmlformats.org/officeDocument/2006/relationships/image" Target="../media/image171.png"/><Relationship Id="rId35" Type="http://schemas.openxmlformats.org/officeDocument/2006/relationships/image" Target="../media/image176.png"/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33" Type="http://schemas.openxmlformats.org/officeDocument/2006/relationships/image" Target="../media/image174.png"/><Relationship Id="rId38" Type="http://schemas.openxmlformats.org/officeDocument/2006/relationships/image" Target="../media/image17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34" Type="http://schemas.openxmlformats.org/officeDocument/2006/relationships/image" Target="../media/image215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33" Type="http://schemas.openxmlformats.org/officeDocument/2006/relationships/image" Target="../media/image214.png"/><Relationship Id="rId2" Type="http://schemas.openxmlformats.org/officeDocument/2006/relationships/image" Target="../media/image183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32" Type="http://schemas.openxmlformats.org/officeDocument/2006/relationships/image" Target="../media/image213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image" Target="../media/image209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31" Type="http://schemas.openxmlformats.org/officeDocument/2006/relationships/image" Target="../media/image212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216.png"/><Relationship Id="rId8" Type="http://schemas.openxmlformats.org/officeDocument/2006/relationships/image" Target="../media/image1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16263" y="6426679"/>
            <a:ext cx="50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kaa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524" cy="12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24" y="0"/>
            <a:ext cx="1257631" cy="12759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155" y="0"/>
            <a:ext cx="974785" cy="12747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940" y="-1272"/>
            <a:ext cx="1219048" cy="125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57675"/>
            <a:ext cx="1054493" cy="1294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493" y="1457675"/>
            <a:ext cx="1260095" cy="12941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4588" y="1465727"/>
            <a:ext cx="990443" cy="12860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5031" y="1465727"/>
            <a:ext cx="1249871" cy="12860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942834"/>
            <a:ext cx="1095238" cy="1238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238" y="2933510"/>
            <a:ext cx="1185048" cy="12474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2213534" y="3000261"/>
            <a:ext cx="1247419" cy="11139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5524" y="2933509"/>
            <a:ext cx="1285714" cy="124761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4362613"/>
            <a:ext cx="1075490" cy="133082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5490" y="4371937"/>
            <a:ext cx="1341828" cy="13214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2417318" y="4371936"/>
            <a:ext cx="1148336" cy="132149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65654" y="4362613"/>
            <a:ext cx="1342004" cy="1330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119907" y="5934575"/>
            <a:ext cx="1335524" cy="109476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5312" y="5814199"/>
            <a:ext cx="1335770" cy="130189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2318090" y="5907192"/>
            <a:ext cx="1301895" cy="111591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11148" y="5814195"/>
            <a:ext cx="1351438" cy="131337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5492553" y="157075"/>
            <a:ext cx="1288934" cy="9747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4413" y="41357"/>
            <a:ext cx="1268434" cy="123336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7754199" y="180005"/>
            <a:ext cx="1233363" cy="95606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48914" y="41356"/>
            <a:ext cx="1297743" cy="122531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5494862" y="1647084"/>
            <a:ext cx="1284315" cy="97478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24413" y="1492320"/>
            <a:ext cx="1361973" cy="128431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>
            <a:off x="7986386" y="1492319"/>
            <a:ext cx="1065709" cy="128431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52095" y="1492320"/>
            <a:ext cx="1210927" cy="128431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6200000">
            <a:off x="5555458" y="3037002"/>
            <a:ext cx="1224182" cy="103584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685472" y="2933508"/>
            <a:ext cx="1294800" cy="123350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7889851" y="3033257"/>
            <a:ext cx="1224180" cy="10433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026266" y="2933508"/>
            <a:ext cx="1321094" cy="123350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10800000">
            <a:off x="5649625" y="4294688"/>
            <a:ext cx="1042399" cy="1234843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85472" y="4294688"/>
            <a:ext cx="1136414" cy="123484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10800000">
            <a:off x="7821449" y="4299909"/>
            <a:ext cx="1036285" cy="122962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857734" y="4294688"/>
            <a:ext cx="1172055" cy="1234844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649623" y="5685069"/>
            <a:ext cx="1164221" cy="143102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813844" y="5685068"/>
            <a:ext cx="1374838" cy="142265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16200000">
            <a:off x="8087065" y="5786686"/>
            <a:ext cx="1422658" cy="121942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408105" y="5685066"/>
            <a:ext cx="1414530" cy="142266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862586" y="681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268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877762" y="194981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275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858767" y="32663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327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012291" y="491862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340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017015" y="615364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349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0250493" y="36396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369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0291635" y="180616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397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0347360" y="332421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406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0146657" y="463991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428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844676" y="615364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429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44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16263" y="6426679"/>
            <a:ext cx="51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kab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49561" y="149561"/>
            <a:ext cx="1317040" cy="10179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18" y="0"/>
            <a:ext cx="1354243" cy="13170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25909" y="146252"/>
            <a:ext cx="1310423" cy="10179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079" y="0"/>
            <a:ext cx="1354397" cy="13104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74855"/>
            <a:ext cx="1022275" cy="13201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917" y="1474854"/>
            <a:ext cx="1236287" cy="13201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4204" y="1474854"/>
            <a:ext cx="922482" cy="132010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6685" y="1474853"/>
            <a:ext cx="1331483" cy="13201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165282" y="3118052"/>
            <a:ext cx="1348481" cy="10179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917" y="2952770"/>
            <a:ext cx="1264202" cy="134848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2119" y="2959387"/>
            <a:ext cx="955226" cy="13418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37345" y="2959387"/>
            <a:ext cx="1277509" cy="13484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98687" y="4657750"/>
            <a:ext cx="1415288" cy="10179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7918" y="4459064"/>
            <a:ext cx="1429302" cy="14152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2447220" y="4459062"/>
            <a:ext cx="1058682" cy="141529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5902" y="4459061"/>
            <a:ext cx="1429306" cy="141529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37815" y="-2"/>
            <a:ext cx="1052074" cy="131704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89889" y="-1"/>
            <a:ext cx="1248513" cy="131042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8038402" y="0"/>
            <a:ext cx="1012964" cy="131042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52260" y="-2"/>
            <a:ext cx="1262247" cy="131042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200000">
            <a:off x="5530217" y="1650175"/>
            <a:ext cx="1339963" cy="9247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60299" y="1442574"/>
            <a:ext cx="1353922" cy="133996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8014221" y="1442574"/>
            <a:ext cx="1011457" cy="133996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27266" y="1439666"/>
            <a:ext cx="1287685" cy="134287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5528073" y="3175164"/>
            <a:ext cx="1344250" cy="92115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60299" y="2959387"/>
            <a:ext cx="1361204" cy="134848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>
            <a:off x="8014221" y="2959387"/>
            <a:ext cx="954215" cy="134186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42184" y="2959387"/>
            <a:ext cx="1277967" cy="134186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737815" y="4484717"/>
            <a:ext cx="1021791" cy="138963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759606" y="4484716"/>
            <a:ext cx="1316496" cy="138963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076102" y="4484715"/>
            <a:ext cx="986958" cy="138963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064335" y="4484715"/>
            <a:ext cx="1433751" cy="1389636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4862586" y="681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174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847066" y="344234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270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875138" y="19502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267</a:t>
            </a: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420873" y="19502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324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0420873" y="53141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304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064084" y="493418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291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0420873" y="351476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417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0610654" y="493418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489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066667" cy="13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7" y="0"/>
            <a:ext cx="1189636" cy="13047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303" y="0"/>
            <a:ext cx="939429" cy="13047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731" y="0"/>
            <a:ext cx="1147799" cy="13047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343529" y="-1"/>
            <a:ext cx="994105" cy="13047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634" y="-2"/>
            <a:ext cx="1164055" cy="13047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5431" y="0"/>
            <a:ext cx="1061102" cy="13047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6532" y="-2"/>
            <a:ext cx="1280825" cy="13047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1499562"/>
            <a:ext cx="1066668" cy="132910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667" y="1499562"/>
            <a:ext cx="1257474" cy="132910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2182372" y="1641334"/>
            <a:ext cx="1329101" cy="10455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9702" y="1499562"/>
            <a:ext cx="1322456" cy="132910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527868" y="1663855"/>
            <a:ext cx="1329101" cy="100051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2679" y="1499562"/>
            <a:ext cx="1302516" cy="133263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4879" y="1499562"/>
            <a:ext cx="953335" cy="132910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48214" y="1496032"/>
            <a:ext cx="1258598" cy="13326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204146" y="3227611"/>
            <a:ext cx="1474962" cy="106666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0169" y="3023463"/>
            <a:ext cx="1482809" cy="147496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2328638" y="3247806"/>
            <a:ext cx="1475669" cy="102698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79966" y="3023463"/>
            <a:ext cx="1474963" cy="14749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200000">
            <a:off x="4807587" y="3270097"/>
            <a:ext cx="1475671" cy="98098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35917" y="3022755"/>
            <a:ext cx="1371412" cy="147567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7123782" y="3303480"/>
            <a:ext cx="1478493" cy="9114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18729" y="3019933"/>
            <a:ext cx="1343403" cy="147849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-375438" y="5068664"/>
            <a:ext cx="1817546" cy="10666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73389" y="4693225"/>
            <a:ext cx="1790552" cy="181754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2537810" y="5019356"/>
            <a:ext cx="1817547" cy="116528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29225" y="4688986"/>
            <a:ext cx="1878362" cy="182178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6200000">
            <a:off x="5735653" y="4860922"/>
            <a:ext cx="1821784" cy="147791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85502" y="4688985"/>
            <a:ext cx="1615845" cy="182178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1516263" y="6426679"/>
            <a:ext cx="49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kac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0420873" y="5314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420873" y="19776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56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0420873" y="35745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183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0420873" y="541521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219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53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1429" cy="11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29" y="0"/>
            <a:ext cx="1047619" cy="11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048" y="0"/>
            <a:ext cx="947643" cy="11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691" y="0"/>
            <a:ext cx="1084193" cy="11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03920"/>
            <a:ext cx="971429" cy="1087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429" y="1303920"/>
            <a:ext cx="998328" cy="10872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9757" y="1303921"/>
            <a:ext cx="940136" cy="10872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9893" y="1303920"/>
            <a:ext cx="1053043" cy="10872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542748"/>
            <a:ext cx="971429" cy="11568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756" y="2542747"/>
            <a:ext cx="1190911" cy="11568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0668" y="2542747"/>
            <a:ext cx="977524" cy="11568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8191" y="2542746"/>
            <a:ext cx="1117999" cy="11568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524" y="3851170"/>
            <a:ext cx="990476" cy="118095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0952" y="3851170"/>
            <a:ext cx="1218089" cy="118095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9042" y="3851169"/>
            <a:ext cx="976728" cy="118095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5770" y="3851169"/>
            <a:ext cx="1224234" cy="11809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5215893"/>
            <a:ext cx="969756" cy="110124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5003" y="5215893"/>
            <a:ext cx="1007419" cy="11012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9758" y="5215893"/>
            <a:ext cx="898564" cy="11012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68322" y="5215893"/>
            <a:ext cx="1081493" cy="110124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27523" y="0"/>
            <a:ext cx="831361" cy="115238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58884" y="0"/>
            <a:ext cx="1290667" cy="11523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49551" y="0"/>
            <a:ext cx="938157" cy="115238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87708" y="0"/>
            <a:ext cx="1071403" cy="115238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27523" y="1303921"/>
            <a:ext cx="967263" cy="10872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94786" y="1303921"/>
            <a:ext cx="1070937" cy="108728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65723" y="1303920"/>
            <a:ext cx="924194" cy="10872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89918" y="1303921"/>
            <a:ext cx="1105562" cy="108728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27523" y="2542746"/>
            <a:ext cx="967263" cy="104526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194786" y="2542746"/>
            <a:ext cx="1026349" cy="104526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21135" y="2542746"/>
            <a:ext cx="815177" cy="104526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036312" y="2542747"/>
            <a:ext cx="1062984" cy="104526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27523" y="3755931"/>
            <a:ext cx="1125530" cy="127619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53053" y="3755930"/>
            <a:ext cx="1309195" cy="127619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662248" y="3755930"/>
            <a:ext cx="1155092" cy="127619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17340" y="3755930"/>
            <a:ext cx="1231300" cy="127619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227523" y="5215893"/>
            <a:ext cx="1057143" cy="1200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284666" y="5215893"/>
            <a:ext cx="1270588" cy="1200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55255" y="5215893"/>
            <a:ext cx="979592" cy="120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534847" y="5215894"/>
            <a:ext cx="1209021" cy="1199999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11516263" y="6426679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kba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827367" y="49815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274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827367" y="154770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310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827367" y="275255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316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4827531" y="408738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320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831944" y="55818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329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1241187" y="39152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345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1241187" y="155030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348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1241187" y="275255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378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1241187" y="408738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380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1241187" y="55818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404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39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2857" cy="11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7" y="0"/>
            <a:ext cx="1097779" cy="11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36" y="1"/>
            <a:ext cx="780000" cy="11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636" y="1"/>
            <a:ext cx="1053136" cy="11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53883"/>
            <a:ext cx="742857" cy="10064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7" y="1353884"/>
            <a:ext cx="990808" cy="10064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666" y="1353883"/>
            <a:ext cx="814042" cy="10064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7709" y="1353883"/>
            <a:ext cx="1052200" cy="10064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2599932"/>
            <a:ext cx="838259" cy="10059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58" y="2599932"/>
            <a:ext cx="938849" cy="10059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7106" y="2599930"/>
            <a:ext cx="891839" cy="10059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8944" y="2599929"/>
            <a:ext cx="979785" cy="10059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" y="3845438"/>
            <a:ext cx="838259" cy="115421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58" y="3845437"/>
            <a:ext cx="1110309" cy="11542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8567" y="3845435"/>
            <a:ext cx="848467" cy="11542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97035" y="3845435"/>
            <a:ext cx="1373618" cy="11542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5239252"/>
            <a:ext cx="839039" cy="113566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58" y="5239251"/>
            <a:ext cx="1114038" cy="11356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8567" y="5239250"/>
            <a:ext cx="766127" cy="11356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3" y="5228543"/>
            <a:ext cx="1146377" cy="114637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2540" y="0"/>
            <a:ext cx="829431" cy="111428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31972" y="0"/>
            <a:ext cx="1255880" cy="111428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87853" y="1"/>
            <a:ext cx="745136" cy="111428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32988" y="0"/>
            <a:ext cx="1103049" cy="111424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02540" y="1353883"/>
            <a:ext cx="829431" cy="115951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31970" y="1353882"/>
            <a:ext cx="1127001" cy="115951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58972" y="1353882"/>
            <a:ext cx="871812" cy="115951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26905" y="1353843"/>
            <a:ext cx="1109132" cy="115305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02540" y="2752989"/>
            <a:ext cx="866667" cy="118095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69207" y="2752988"/>
            <a:ext cx="1180953" cy="118095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50160" y="2752988"/>
            <a:ext cx="799527" cy="118095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049687" y="2752988"/>
            <a:ext cx="1298358" cy="118095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02540" y="4152095"/>
            <a:ext cx="724471" cy="105587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27011" y="4152095"/>
            <a:ext cx="1055878" cy="105587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82889" y="4152096"/>
            <a:ext cx="753029" cy="105587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35918" y="4152095"/>
            <a:ext cx="1020681" cy="105587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212171" y="5426127"/>
            <a:ext cx="857036" cy="118007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067113" y="5426127"/>
            <a:ext cx="1147594" cy="118007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214708" y="5426127"/>
            <a:ext cx="817520" cy="1180073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026905" y="5426126"/>
            <a:ext cx="1111804" cy="1180074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11516263" y="642667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kbb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620399" y="3724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14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622828" y="167244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16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620399" y="29182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24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4627262" y="423787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163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620399" y="56170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338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0910896" y="3724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438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0913195" y="174570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516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0910896" y="315879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595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0910896" y="44953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721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910896" y="58314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766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37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3333" cy="1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32" y="-1"/>
            <a:ext cx="1266667" cy="12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000" y="1"/>
            <a:ext cx="791666" cy="12666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66" y="0"/>
            <a:ext cx="1248038" cy="12666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704" y="0"/>
            <a:ext cx="879476" cy="12666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180" y="0"/>
            <a:ext cx="1233333" cy="12666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519231"/>
            <a:ext cx="932281" cy="11031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281" y="1519231"/>
            <a:ext cx="1076933" cy="11031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9215" y="1519231"/>
            <a:ext cx="815812" cy="1103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5027" y="1519231"/>
            <a:ext cx="1212736" cy="11031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" y="2874994"/>
            <a:ext cx="932281" cy="14032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280" y="2874993"/>
            <a:ext cx="1403227" cy="14032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5507" y="2868852"/>
            <a:ext cx="1054562" cy="140936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0069" y="2868851"/>
            <a:ext cx="1468504" cy="140936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8573" y="2868851"/>
            <a:ext cx="826183" cy="14093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84756" y="2868851"/>
            <a:ext cx="1466727" cy="140936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053" y="4530781"/>
            <a:ext cx="984185" cy="13557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3132" y="4530780"/>
            <a:ext cx="1312030" cy="135576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95162" y="4524641"/>
            <a:ext cx="979219" cy="136190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74381" y="4524641"/>
            <a:ext cx="1323096" cy="135576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97477" y="4524642"/>
            <a:ext cx="786343" cy="13557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83821" y="4524642"/>
            <a:ext cx="1284408" cy="135576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51483" y="-1"/>
            <a:ext cx="742857" cy="112381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94340" y="0"/>
            <a:ext cx="1208947" cy="112381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88547" y="-1"/>
            <a:ext cx="872745" cy="112380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61293" y="1"/>
            <a:ext cx="1105534" cy="112380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51484" y="1319515"/>
            <a:ext cx="845204" cy="132159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96687" y="1319514"/>
            <a:ext cx="1350015" cy="132159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346701" y="1319511"/>
            <a:ext cx="905933" cy="132159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252634" y="1319509"/>
            <a:ext cx="1410294" cy="132159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615735" y="2868850"/>
            <a:ext cx="709074" cy="110792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324809" y="2868850"/>
            <a:ext cx="1083306" cy="110792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08115" y="2868849"/>
            <a:ext cx="788525" cy="110792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96639" y="2868847"/>
            <a:ext cx="1024537" cy="1107929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1516263" y="642667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kbc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484136" y="4486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222867" y="18830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7080010" y="33888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11</a:t>
            </a: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812148" y="50178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17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1303997" y="4486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52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662928" y="17956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59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1307981" y="32381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67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250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55</Words>
  <Application>Microsoft Office PowerPoint</Application>
  <PresentationFormat>宽屏</PresentationFormat>
  <Paragraphs>55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21</cp:revision>
  <dcterms:created xsi:type="dcterms:W3CDTF">2023-08-13T08:35:57Z</dcterms:created>
  <dcterms:modified xsi:type="dcterms:W3CDTF">2023-08-14T09:59:51Z</dcterms:modified>
</cp:coreProperties>
</file>